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4C12D-1DAC-446D-8B6F-013B32B26D91}" type="datetimeFigureOut">
              <a:rPr lang="es-CO" smtClean="0"/>
              <a:t>13/10/2014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9ACE8-0BF9-413F-978A-5C301D918FD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0622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9ACE8-0BF9-413F-978A-5C301D918FDC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1432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dirty="0" smtClean="0"/>
              <a:t>Efecto anunciado a una causa</a:t>
            </a:r>
            <a:r>
              <a:rPr lang="es-CO" baseline="0" dirty="0" smtClean="0"/>
              <a:t> anunciada. </a:t>
            </a:r>
            <a:r>
              <a:rPr lang="es-CO" baseline="0" dirty="0" err="1" smtClean="0"/>
              <a:t>Ej</a:t>
            </a:r>
            <a:r>
              <a:rPr lang="es-CO" baseline="0" dirty="0" smtClean="0"/>
              <a:t>: Causa</a:t>
            </a:r>
            <a:r>
              <a:rPr lang="es-CO" baseline="0" dirty="0" smtClean="0"/>
              <a:t> (contaminación de gases)</a:t>
            </a:r>
            <a:endParaRPr lang="es-CO" dirty="0" smtClean="0"/>
          </a:p>
          <a:p>
            <a:r>
              <a:rPr lang="es-CO" baseline="0" dirty="0" smtClean="0"/>
              <a:t> efecto </a:t>
            </a:r>
            <a:r>
              <a:rPr lang="es-CO" baseline="0" dirty="0" smtClean="0"/>
              <a:t>(calentamiento global)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9ACE8-0BF9-413F-978A-5C301D918FDC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7283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Pueden ser renovables (Plantas, animales),</a:t>
            </a:r>
            <a:r>
              <a:rPr lang="es-CO" baseline="0" dirty="0" smtClean="0"/>
              <a:t> y no renovables (</a:t>
            </a:r>
            <a:r>
              <a:rPr lang="es-CO" baseline="0" dirty="0" err="1" smtClean="0"/>
              <a:t>minerales,petróleo</a:t>
            </a:r>
            <a:r>
              <a:rPr lang="es-CO" baseline="0" dirty="0" smtClean="0"/>
              <a:t>)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9ACE8-0BF9-413F-978A-5C301D918FDC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50292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2281-796F-4B1B-A35B-52BE5B6B9DF2}" type="datetimeFigureOut">
              <a:rPr lang="es-CO" smtClean="0"/>
              <a:t>13/10/2014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63-D3DE-4656-9BDF-7995D73CBCA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2281-796F-4B1B-A35B-52BE5B6B9DF2}" type="datetimeFigureOut">
              <a:rPr lang="es-CO" smtClean="0"/>
              <a:t>13/10/2014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63-D3DE-4656-9BDF-7995D73CBCA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2281-796F-4B1B-A35B-52BE5B6B9DF2}" type="datetimeFigureOut">
              <a:rPr lang="es-CO" smtClean="0"/>
              <a:t>13/10/2014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63-D3DE-4656-9BDF-7995D73CBCA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2281-796F-4B1B-A35B-52BE5B6B9DF2}" type="datetimeFigureOut">
              <a:rPr lang="es-CO" smtClean="0"/>
              <a:t>13/10/2014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63-D3DE-4656-9BDF-7995D73CBCA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2281-796F-4B1B-A35B-52BE5B6B9DF2}" type="datetimeFigureOut">
              <a:rPr lang="es-CO" smtClean="0"/>
              <a:t>13/10/2014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63-D3DE-4656-9BDF-7995D73CBCA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2281-796F-4B1B-A35B-52BE5B6B9DF2}" type="datetimeFigureOut">
              <a:rPr lang="es-CO" smtClean="0"/>
              <a:t>13/10/2014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63-D3DE-4656-9BDF-7995D73CBCAA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2281-796F-4B1B-A35B-52BE5B6B9DF2}" type="datetimeFigureOut">
              <a:rPr lang="es-CO" smtClean="0"/>
              <a:t>13/10/2014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63-D3DE-4656-9BDF-7995D73CBCA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2281-796F-4B1B-A35B-52BE5B6B9DF2}" type="datetimeFigureOut">
              <a:rPr lang="es-CO" smtClean="0"/>
              <a:t>13/10/2014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63-D3DE-4656-9BDF-7995D73CBCA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2281-796F-4B1B-A35B-52BE5B6B9DF2}" type="datetimeFigureOut">
              <a:rPr lang="es-CO" smtClean="0"/>
              <a:t>13/10/2014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63-D3DE-4656-9BDF-7995D73CBCA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2281-796F-4B1B-A35B-52BE5B6B9DF2}" type="datetimeFigureOut">
              <a:rPr lang="es-CO" smtClean="0"/>
              <a:t>13/10/2014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B5B263-D3DE-4656-9BDF-7995D73CBCA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2281-796F-4B1B-A35B-52BE5B6B9DF2}" type="datetimeFigureOut">
              <a:rPr lang="es-CO" smtClean="0"/>
              <a:t>13/10/2014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B263-D3DE-4656-9BDF-7995D73CBCAA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B9F2281-796F-4B1B-A35B-52BE5B6B9DF2}" type="datetimeFigureOut">
              <a:rPr lang="es-CO" smtClean="0"/>
              <a:t>13/10/2014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BB5B263-D3DE-4656-9BDF-7995D73CBCAA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finicion.de/biene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efinicion.de/servicio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 rot="19140000">
            <a:off x="1537656" y="940723"/>
            <a:ext cx="6694303" cy="1204306"/>
          </a:xfrm>
        </p:spPr>
        <p:txBody>
          <a:bodyPr/>
          <a:lstStyle/>
          <a:p>
            <a:r>
              <a:rPr lang="es-CO" sz="4800" dirty="0" smtClean="0"/>
              <a:t>MEDIO</a:t>
            </a:r>
            <a:r>
              <a:rPr lang="es-CO" dirty="0" smtClean="0"/>
              <a:t> </a:t>
            </a:r>
            <a:r>
              <a:rPr lang="es-CO" sz="4800" dirty="0" smtClean="0"/>
              <a:t>AMBIENTE</a:t>
            </a:r>
            <a:endParaRPr lang="es-CO" sz="4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rot="19140000">
            <a:off x="2325672" y="2054643"/>
            <a:ext cx="6511131" cy="3723451"/>
          </a:xfrm>
        </p:spPr>
        <p:txBody>
          <a:bodyPr/>
          <a:lstStyle/>
          <a:p>
            <a:r>
              <a:rPr lang="es-CO" dirty="0" smtClean="0"/>
              <a:t>       </a:t>
            </a:r>
            <a:endParaRPr lang="es-CO" dirty="0"/>
          </a:p>
        </p:txBody>
      </p:sp>
      <p:pic>
        <p:nvPicPr>
          <p:cNvPr id="1026" name="Picture 2" descr="C:\Users\Marta\Desktop\Medio ambiente 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000374"/>
            <a:ext cx="3672408" cy="2948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477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QUÉ ES EL AMBIENTE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          </a:t>
            </a:r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2301240" y="1412776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CO" b="1" dirty="0"/>
              <a:t>"</a:t>
            </a:r>
            <a:r>
              <a:rPr lang="es-CO" sz="2400" b="1" dirty="0"/>
              <a:t>El Ambiente es el sistema global constituido por elementos naturales y artificiales de naturaleza física, química, biológica, sociocultural y de sus interrelaciones, en permanente modificación por la acción humana o natural que rige o condiciona la existencia o desarrollo de la vida."</a:t>
            </a:r>
          </a:p>
        </p:txBody>
      </p:sp>
    </p:spTree>
    <p:extLst>
      <p:ext uri="{BB962C8B-B14F-4D97-AF65-F5344CB8AC3E}">
        <p14:creationId xmlns:p14="http://schemas.microsoft.com/office/powerpoint/2010/main" val="457507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sz="4800" dirty="0" smtClean="0"/>
              <a:t>IMPACTO AMBIENTAL</a:t>
            </a:r>
            <a:endParaRPr lang="es-CO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1628800"/>
            <a:ext cx="7520940" cy="3579849"/>
          </a:xfrm>
        </p:spPr>
        <p:txBody>
          <a:bodyPr/>
          <a:lstStyle/>
          <a:p>
            <a:pPr algn="ctr"/>
            <a:r>
              <a:rPr lang="es-CO" sz="4800" dirty="0" smtClean="0"/>
              <a:t>La pérdida del equilibrio de una porción de la naturaleza, por acción del hombre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92457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sz="4800" dirty="0" smtClean="0"/>
              <a:t>Recursos naturales</a:t>
            </a:r>
            <a:endParaRPr lang="es-CO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1556792"/>
            <a:ext cx="7520940" cy="3579849"/>
          </a:xfrm>
        </p:spPr>
        <p:txBody>
          <a:bodyPr>
            <a:normAutofit/>
          </a:bodyPr>
          <a:lstStyle/>
          <a:p>
            <a:pPr algn="ctr"/>
            <a:r>
              <a:rPr lang="es-CO" sz="4000" dirty="0" smtClean="0"/>
              <a:t>Se</a:t>
            </a:r>
            <a:r>
              <a:rPr lang="es-CO" sz="4000" dirty="0"/>
              <a:t> conoce como recurso natural a cada </a:t>
            </a:r>
            <a:r>
              <a:rPr lang="es-CO" sz="4000" u="sng" dirty="0">
                <a:hlinkClick r:id="rId3"/>
              </a:rPr>
              <a:t>bien</a:t>
            </a:r>
            <a:r>
              <a:rPr lang="es-CO" sz="4000" dirty="0"/>
              <a:t> y </a:t>
            </a:r>
            <a:r>
              <a:rPr lang="es-CO" sz="4000" u="sng" dirty="0">
                <a:hlinkClick r:id="rId4"/>
              </a:rPr>
              <a:t>servicio</a:t>
            </a:r>
            <a:r>
              <a:rPr lang="es-CO" sz="4000" dirty="0"/>
              <a:t> que surge de la naturaleza de manera directa, es decir, sin necesidad de que intervenga el hombre.</a:t>
            </a:r>
            <a:endParaRPr lang="es-CO" sz="4000" dirty="0"/>
          </a:p>
        </p:txBody>
      </p:sp>
    </p:spTree>
    <p:extLst>
      <p:ext uri="{BB962C8B-B14F-4D97-AF65-F5344CB8AC3E}">
        <p14:creationId xmlns:p14="http://schemas.microsoft.com/office/powerpoint/2010/main" val="3148236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sz="4800" dirty="0" smtClean="0"/>
              <a:t>Residuos sólidos</a:t>
            </a:r>
            <a:endParaRPr lang="es-CO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052736"/>
            <a:ext cx="7520940" cy="3579849"/>
          </a:xfrm>
        </p:spPr>
        <p:txBody>
          <a:bodyPr>
            <a:noAutofit/>
          </a:bodyPr>
          <a:lstStyle/>
          <a:p>
            <a:pPr algn="ctr"/>
            <a:r>
              <a:rPr lang="es-CO" sz="3200" dirty="0"/>
              <a:t>Los residuos sólidos</a:t>
            </a:r>
            <a:r>
              <a:rPr lang="es-CO" sz="3200" dirty="0" smtClean="0"/>
              <a:t>, </a:t>
            </a:r>
            <a:r>
              <a:rPr lang="es-CO" sz="3200" dirty="0"/>
              <a:t>son aquellos desechos que están en el mencionado estado</a:t>
            </a:r>
            <a:r>
              <a:rPr lang="es-CO" sz="3200" dirty="0" smtClean="0"/>
              <a:t>.</a:t>
            </a:r>
            <a:r>
              <a:rPr lang="es-CO" sz="3200" dirty="0"/>
              <a:t> Un papel usado, un envase de cartón o una botella de plástico son ejemplos de residuos sólidos. El aceite de un vehículo o el humo que emite una chimenea industrial, en cambio, no forman parte de este tipo de residuos.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272892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Preservar el medio ambiente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s-CO" sz="2800" dirty="0"/>
              <a:t>P</a:t>
            </a:r>
            <a:r>
              <a:rPr lang="es-CO" sz="2800" dirty="0" smtClean="0"/>
              <a:t>reservar </a:t>
            </a:r>
            <a:r>
              <a:rPr lang="es-CO" sz="2800" dirty="0"/>
              <a:t>el medio ambiente se hace presente en un sinfín de situaciones o acciones que uno puede tomar y que influyen directamente sobre el medio que habitamos. Todas estas acciones que se basan en un acercamiento más natural y sano a la vida tienen por objetivo justamente </a:t>
            </a:r>
            <a:r>
              <a:rPr lang="es-CO" sz="2800" dirty="0" smtClean="0"/>
              <a:t>cuidar lo </a:t>
            </a:r>
            <a:r>
              <a:rPr lang="es-CO" sz="2800" dirty="0"/>
              <a:t>que el planeta tiene de natural y que se encuentra en peligro.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2927831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133</TotalTime>
  <Words>184</Words>
  <Application>Microsoft Office PowerPoint</Application>
  <PresentationFormat>Presentación en pantalla (4:3)</PresentationFormat>
  <Paragraphs>19</Paragraphs>
  <Slides>6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Ángulos</vt:lpstr>
      <vt:lpstr>MEDIO AMBIENTE</vt:lpstr>
      <vt:lpstr>QUÉ ES EL AMBIENTE</vt:lpstr>
      <vt:lpstr>IMPACTO AMBIENTAL</vt:lpstr>
      <vt:lpstr>Recursos naturales</vt:lpstr>
      <vt:lpstr>Residuos sólidos</vt:lpstr>
      <vt:lpstr>Preservar el medio ambiente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MEDIO AMBIENTE</dc:title>
  <dc:creator>Marta</dc:creator>
  <cp:lastModifiedBy>Marta</cp:lastModifiedBy>
  <cp:revision>9</cp:revision>
  <dcterms:created xsi:type="dcterms:W3CDTF">2014-10-13T23:12:04Z</dcterms:created>
  <dcterms:modified xsi:type="dcterms:W3CDTF">2014-10-14T01:25:19Z</dcterms:modified>
</cp:coreProperties>
</file>